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53" r:id="rId5"/>
    <p:sldId id="329" r:id="rId6"/>
    <p:sldId id="354" r:id="rId7"/>
    <p:sldId id="331" r:id="rId8"/>
    <p:sldId id="357" r:id="rId9"/>
    <p:sldId id="345" r:id="rId10"/>
    <p:sldId id="358" r:id="rId11"/>
    <p:sldId id="347" r:id="rId12"/>
    <p:sldId id="363" r:id="rId13"/>
    <p:sldId id="360" r:id="rId14"/>
    <p:sldId id="362" r:id="rId15"/>
    <p:sldId id="361" r:id="rId16"/>
    <p:sldId id="364" r:id="rId17"/>
    <p:sldId id="365" r:id="rId18"/>
    <p:sldId id="366" r:id="rId19"/>
    <p:sldId id="367" r:id="rId20"/>
    <p:sldId id="368" r:id="rId21"/>
    <p:sldId id="369" r:id="rId22"/>
    <p:sldId id="351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>
        <p:scale>
          <a:sx n="75" d="100"/>
          <a:sy n="75" d="100"/>
        </p:scale>
        <p:origin x="97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65BDB-C245-D8C9-07C0-76B0AE22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24529-D4CD-C85A-DF42-6A9CD05D8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6FDE7-2D9D-1ED2-64A0-2749DF57E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3668-3330-23EE-9726-25914841E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7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D06B-A22F-0A20-A1F7-4B459FC2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8890A-A4A2-79DC-607B-1ED35B9A8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9B07D-193C-E33F-18AC-5B2DB2F95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99E79-19D1-5CAF-6C15-30CD62481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Cosmetics Store Management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Rutuja Khakal​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F3CA-5E7D-443E-A698-B2663930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DB07-C425-C822-896B-D3F6CDE8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Create Customers table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FE1C6-C9DF-F336-0647-6CDDAEB86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03575-B996-376F-B99D-8D5FF13CB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BC90CB-B699-8D39-1CFC-BEF529C9A6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7755" y="3077496"/>
            <a:ext cx="3421626" cy="282419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A9175-6004-074A-84EC-49241BB1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7" y="2927672"/>
            <a:ext cx="4755273" cy="29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1E30-F29E-AF2E-3BA5-BACCE484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3C10-6E76-236E-AA5D-5EF7A75C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Create Orders table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CF7E1-FB80-FAC2-7283-52B1DF8A0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31AD8-A4AF-2989-EA27-BDAB52641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D419ED-2900-AF3E-E540-1FB3714A86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9348" y="2644876"/>
            <a:ext cx="5153025" cy="30086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2E4D4-06AD-DFF1-1736-FE2E9110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37" y="2767183"/>
            <a:ext cx="5496692" cy="28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9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4BBFB-AC90-011F-306C-645AD338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F3EB-583E-D769-EAA9-79455955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Create OrdersItems table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3A30D-847F-DCDE-E8CC-A1CCC2335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D74E9-2461-0742-E2AB-6714D27E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A4790-C924-A644-B5BF-7AF50B2D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10" y="2462776"/>
            <a:ext cx="5353151" cy="3893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802441-B126-D439-FC8B-8157B25E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61" y="2538436"/>
            <a:ext cx="5499394" cy="30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55943-8245-A390-00AF-C816F5C34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424A-60B4-5D1B-A56B-1405C4A1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Insert Products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8416B-70E6-2DD2-FC9E-09D43346C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51222-C5E1-6284-F36E-553BEE70D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B007A6-B9C7-E9F7-2068-3B7B17E09A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9421" y="2300749"/>
            <a:ext cx="5121779" cy="405560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00E126-5698-257E-1A93-1FEB7419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65"/>
          <a:stretch>
            <a:fillRect/>
          </a:stretch>
        </p:blipFill>
        <p:spPr>
          <a:xfrm>
            <a:off x="5888818" y="2393951"/>
            <a:ext cx="513960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3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A544-0C5B-5316-E3C9-56D27DCD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FD85-DCE5-4B90-2B4A-E093971E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Insert Customers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A8BC7-342B-8004-CD59-D83EF459D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40176-C0E6-F742-EE30-D2CDB2BD4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FAB73-A718-24AC-80C4-0999CC70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2536722"/>
            <a:ext cx="5722374" cy="4092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1EA2A-DBC9-9289-F9EC-053571D9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393396"/>
            <a:ext cx="5486400" cy="42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2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F763E-F0A1-6215-56ED-E15C6861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0B2B-5186-2CB9-7AF9-C8F1A4C1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Insert Orders: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C5AAA-4BF1-25C1-9214-5D1C4C9BB1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1D17-6348-2EC0-1E4A-4C2E36A6C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0DCC2-F880-176C-1A8C-F704D78E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0" y="2251586"/>
            <a:ext cx="5192427" cy="3984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EA8DF-9C44-4AB8-DC2A-18494270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17" y="2384122"/>
            <a:ext cx="5368413" cy="39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44AC-F13E-E2F4-1764-FE63B2B19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F1B2-15A5-BF02-137E-2E77EF7A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Insert OrdersItems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C4D9B-5C2A-A8BC-D914-D512FF4D2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E6206-BE40-92E9-4198-E24D39F0B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AC4E8-D1D5-96F3-FA59-82086817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0" y="2300748"/>
            <a:ext cx="4564447" cy="4237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7150E-1FE1-134E-FB6F-4A99B70D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12" y="2462776"/>
            <a:ext cx="621873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3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33625-FB66-1990-8799-C213549DFE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39CDF-F00A-7169-F9D1-74A1E5504E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Placeholder 7" descr="Close up of yellow flowers">
            <a:extLst>
              <a:ext uri="{FF2B5EF4-FFF2-40B4-BE49-F238E27FC236}">
                <a16:creationId xmlns:a16="http://schemas.microsoft.com/office/drawing/2014/main" id="{FBCC03B3-E3F1-D532-FC37-4E719A17E3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340" y="136525"/>
            <a:ext cx="2177255" cy="177187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948CDE-3252-A8B0-EA76-DDE2DA41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8" y="2270106"/>
            <a:ext cx="4096322" cy="1000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651F4-879D-41FD-09E0-6C7C8DA1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8" y="3429000"/>
            <a:ext cx="5515745" cy="2095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E9E9ED-E382-4BF1-5C33-5824BBDF6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770" y="2222475"/>
            <a:ext cx="4969397" cy="2095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236945-034D-7A68-529E-31723A4EC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770" y="4605941"/>
            <a:ext cx="3414744" cy="1932971"/>
          </a:xfrm>
          <a:prstGeom prst="rect">
            <a:avLst/>
          </a:prstGeom>
        </p:spPr>
      </p:pic>
      <p:pic>
        <p:nvPicPr>
          <p:cNvPr id="19" name="Picture Placeholder 7" descr="Close up of yellow flowers">
            <a:extLst>
              <a:ext uri="{FF2B5EF4-FFF2-40B4-BE49-F238E27FC236}">
                <a16:creationId xmlns:a16="http://schemas.microsoft.com/office/drawing/2014/main" id="{4556A578-48BC-093F-87B5-372A3CF7F8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68" y="63624"/>
            <a:ext cx="2988891" cy="19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2A53-FA46-66A6-2005-AB9159F40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35DCB-53C8-006C-0A04-BAAC4F056A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7D4EB-1AA0-D6F8-8EB0-F41386D9D6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Placeholder 7" descr="Close up of yellow flowers">
            <a:extLst>
              <a:ext uri="{FF2B5EF4-FFF2-40B4-BE49-F238E27FC236}">
                <a16:creationId xmlns:a16="http://schemas.microsoft.com/office/drawing/2014/main" id="{6CFBC4B2-028F-272D-4408-1082AB1C07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340" y="136525"/>
            <a:ext cx="2177255" cy="1771871"/>
          </a:xfrm>
        </p:spPr>
      </p:pic>
      <p:pic>
        <p:nvPicPr>
          <p:cNvPr id="19" name="Picture Placeholder 7" descr="Close up of yellow flowers">
            <a:extLst>
              <a:ext uri="{FF2B5EF4-FFF2-40B4-BE49-F238E27FC236}">
                <a16:creationId xmlns:a16="http://schemas.microsoft.com/office/drawing/2014/main" id="{AE9AC89A-780E-D4EE-0F9D-D30B5E6A4D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68" y="63624"/>
            <a:ext cx="2988891" cy="191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E8DCB8-908C-2276-44EA-4A5DB862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7" y="2214881"/>
            <a:ext cx="4608854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E70D68-5ABF-D11C-B579-5F71286D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205" y="4097562"/>
            <a:ext cx="2737880" cy="1707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14E24-54C1-EBB7-82FA-5AA880653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68" y="2199567"/>
            <a:ext cx="4982270" cy="2199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5492D-1498-A3AA-9FB5-FB2EF8A1A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38" y="4617552"/>
            <a:ext cx="3357209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8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Conclusion 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D21C24-5418-9046-158D-D1C0D93B83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46048" y="2991104"/>
            <a:ext cx="10202672" cy="2901696"/>
          </a:xfrm>
        </p:spPr>
        <p:txBody>
          <a:bodyPr/>
          <a:lstStyle/>
          <a:p>
            <a:r>
              <a:rPr lang="en-US" dirty="0"/>
              <a:t>The Cosmetic Store Management System project successfully demonstrates how SQL can be used to manage and analyze real-world business data.</a:t>
            </a:r>
          </a:p>
          <a:p>
            <a:r>
              <a:rPr lang="en-US" dirty="0"/>
              <a:t>It provides valuable insights into product performance, customer behavior, and profitability.</a:t>
            </a:r>
          </a:p>
          <a:p>
            <a:r>
              <a:rPr lang="en-US" dirty="0"/>
              <a:t>Through structured data storage and meaningful queries, the system helps track product performance, monitor customer activity, and measure profitability.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Placeholder 7" descr="Close up of yellow flowers">
            <a:extLst>
              <a:ext uri="{FF2B5EF4-FFF2-40B4-BE49-F238E27FC236}">
                <a16:creationId xmlns:a16="http://schemas.microsoft.com/office/drawing/2014/main" id="{508E7B3D-8E97-BB81-532A-50331B4E70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6290" y="69864"/>
            <a:ext cx="2988891" cy="19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9661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Aim</a:t>
            </a:r>
          </a:p>
          <a:p>
            <a:r>
              <a:rPr lang="en-US" dirty="0"/>
              <a:t>Technology</a:t>
            </a:r>
          </a:p>
          <a:p>
            <a:r>
              <a:rPr lang="en-US" dirty="0"/>
              <a:t>Database Tables</a:t>
            </a:r>
          </a:p>
          <a:p>
            <a:r>
              <a:rPr lang="en-US" dirty="0"/>
              <a:t>Tables / Records</a:t>
            </a:r>
          </a:p>
          <a:p>
            <a:r>
              <a:rPr lang="en-US" dirty="0"/>
              <a:t>Queries</a:t>
            </a:r>
          </a:p>
          <a:p>
            <a:r>
              <a:rPr lang="en-US" dirty="0"/>
              <a:t>Conclusion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Rutuja Khakal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Cosmetics Store Management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89" y="1494504"/>
            <a:ext cx="6419088" cy="1260889"/>
          </a:xfrm>
          <a:noFill/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Introduction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589" y="3657227"/>
            <a:ext cx="6419088" cy="3653429"/>
          </a:xfrm>
          <a:noFill/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This Cosmetics Store management system helps manage the daily operations of a cosmetics store.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The Cosmetic Store Management System is a SQL-based project designed for managing cosmetic store operations.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It allows storage and management of data related to products, customers, orders, and order items.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The system provides functionality to analyze sales, monitor stock levels, and calculate profits.</a:t>
            </a:r>
          </a:p>
          <a:p>
            <a:pPr algn="l"/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algn="l"/>
            <a:endParaRPr lang="en-US" sz="1600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89148-F9E1-772F-CC0D-1E58D211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0256-F2BD-4FBE-4B49-9609DA11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62117"/>
            <a:ext cx="6419088" cy="1260889"/>
          </a:xfrm>
          <a:noFill/>
        </p:spPr>
        <p:txBody>
          <a:bodyPr>
            <a:noAutofit/>
          </a:bodyPr>
          <a:lstStyle/>
          <a:p>
            <a:r>
              <a:rPr lang="en-US" sz="5400" dirty="0"/>
              <a:t>Aim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CCFF6-6A62-6471-E3F3-861C3CBCE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1806030"/>
            <a:ext cx="6419088" cy="3847518"/>
          </a:xfrm>
          <a:noFill/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To create a system that efficiently manages the products, customers, and orders of a cosmetic store using a relational database.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To perform data analysis such as tracking sales, profits, and customer behavior using SQL queries.</a:t>
            </a:r>
          </a:p>
          <a:p>
            <a:pPr algn="l"/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This project helps manage the daily operations of a cosmetic store.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It keeps track of products, customers, and their orders.</a:t>
            </a:r>
          </a:p>
          <a:p>
            <a:pPr algn="l"/>
            <a:r>
              <a:rPr lang="en-US" sz="2000" dirty="0"/>
              <a:t>     We use SQL to store, retrieve, and analyze sales and profit      </a:t>
            </a:r>
          </a:p>
          <a:p>
            <a:pPr algn="l"/>
            <a:r>
              <a:rPr lang="en-US" sz="2000" dirty="0"/>
              <a:t>     Data.</a:t>
            </a:r>
          </a:p>
          <a:p>
            <a:pPr algn="l"/>
            <a:endParaRPr lang="en-US" sz="2000" dirty="0"/>
          </a:p>
          <a:p>
            <a:pPr algn="l"/>
            <a:endParaRPr lang="en-US" sz="1600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0A5B211D-525D-4EC8-F8A7-483A2D332C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900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965724"/>
            <a:ext cx="3392424" cy="4014216"/>
          </a:xfrm>
          <a:noFill/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Technology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92970" y="1870489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Database : MYSQL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Language : SQL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Tools used : MYSQL Workbench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6852-904E-DC26-0379-514ED5537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4B5D-3CD3-89D0-F8A2-1CABE901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28105"/>
            <a:ext cx="6419088" cy="1260889"/>
          </a:xfrm>
          <a:noFill/>
        </p:spPr>
        <p:txBody>
          <a:bodyPr>
            <a:noAutofit/>
          </a:bodyPr>
          <a:lstStyle/>
          <a:p>
            <a:r>
              <a:rPr lang="en-US" sz="5400" dirty="0"/>
              <a:t>Database Tables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448E1-9AEE-42B8-DF3C-6F0CCDD49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1806030"/>
            <a:ext cx="6419088" cy="3847518"/>
          </a:xfrm>
          <a:noFill/>
        </p:spPr>
        <p:txBody>
          <a:bodyPr>
            <a:normAutofit/>
          </a:bodyPr>
          <a:lstStyle/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In Cosmetics Store Management system has a Four tables.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Each tables has a 20 records.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/>
              <a:t>Products</a:t>
            </a:r>
            <a:r>
              <a:rPr lang="en-US" sz="2000" dirty="0"/>
              <a:t>: :  Details of cosmetics.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/>
              <a:t>Customers</a:t>
            </a:r>
            <a:r>
              <a:rPr lang="en-US" sz="2000" dirty="0"/>
              <a:t>: : Customer information.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/>
              <a:t>Orders</a:t>
            </a:r>
            <a:r>
              <a:rPr lang="en-US" sz="2000" dirty="0"/>
              <a:t>: : Orders placed by customers.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/>
              <a:t>OrderItems</a:t>
            </a:r>
            <a:r>
              <a:rPr lang="en-US" sz="2000" dirty="0"/>
              <a:t>: : Products in each order.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/>
          </a:p>
          <a:p>
            <a:pPr algn="l"/>
            <a:endParaRPr lang="en-US" sz="1600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9C2D6A08-A254-EBD5-1181-74971A56BE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8412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Create Database</a:t>
            </a:r>
            <a:br>
              <a:rPr lang="en-US" dirty="0"/>
            </a:br>
            <a:r>
              <a:rPr lang="en-US" dirty="0"/>
              <a:t>Use Database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5C67169-3FD2-BA77-B8BA-CC5F52353E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1650" y="3149813"/>
            <a:ext cx="11047413" cy="2442736"/>
          </a:xfr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364B-F54F-414F-C094-E23A75F63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245B-84A5-4174-5881-23ED3720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Create Products table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2943B-DE82-DC8C-2947-683F5F168F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73303-2B33-3302-0522-F6D2AD198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4376E-30CE-04B6-8FD8-6D279BA3B44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4285" y="2963705"/>
            <a:ext cx="3972479" cy="264068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86ED54-ED28-C53F-2765-E3C028D47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61" y="2963705"/>
            <a:ext cx="5753903" cy="31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081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{D9D60546-031E-4963-8566-189926206D85}tf56410444_win32</Template>
  <TotalTime>193</TotalTime>
  <Words>380</Words>
  <Application>Microsoft Office PowerPoint</Application>
  <PresentationFormat>Widescreen</PresentationFormat>
  <Paragraphs>88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Baskerville Old Face</vt:lpstr>
      <vt:lpstr>Calibri</vt:lpstr>
      <vt:lpstr>Gill Sans Nova Light</vt:lpstr>
      <vt:lpstr>Wingdings</vt:lpstr>
      <vt:lpstr>Custom</vt:lpstr>
      <vt:lpstr>Cosmetics Store Management system</vt:lpstr>
      <vt:lpstr>Agenda</vt:lpstr>
      <vt:lpstr>Cosmetics Store Management system</vt:lpstr>
      <vt:lpstr>Introduction  </vt:lpstr>
      <vt:lpstr>Aim   </vt:lpstr>
      <vt:lpstr> Technology </vt:lpstr>
      <vt:lpstr>Database Tables </vt:lpstr>
      <vt:lpstr>Create Database Use Database </vt:lpstr>
      <vt:lpstr>Create Products table :</vt:lpstr>
      <vt:lpstr>Create Customers table :</vt:lpstr>
      <vt:lpstr>Create Orders table :</vt:lpstr>
      <vt:lpstr>Create OrdersItems table :</vt:lpstr>
      <vt:lpstr>Insert Products</vt:lpstr>
      <vt:lpstr>Insert Customers</vt:lpstr>
      <vt:lpstr>Insert Orders:</vt:lpstr>
      <vt:lpstr>Insert OrdersItems :</vt:lpstr>
      <vt:lpstr>PowerPoint Presentation</vt:lpstr>
      <vt:lpstr>PowerPoint Presentation</vt:lpstr>
      <vt:lpstr>Conclusion 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Rutuja Khakal</dc:creator>
  <cp:lastModifiedBy>Rutuja Khakal</cp:lastModifiedBy>
  <cp:revision>2</cp:revision>
  <dcterms:created xsi:type="dcterms:W3CDTF">2025-06-19T13:48:46Z</dcterms:created>
  <dcterms:modified xsi:type="dcterms:W3CDTF">2025-06-19T17:38:13Z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